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6" r:id="rId2"/>
  </p:sldMasterIdLst>
  <p:notesMasterIdLst>
    <p:notesMasterId r:id="rId13"/>
  </p:notesMasterIdLst>
  <p:sldIdLst>
    <p:sldId id="275" r:id="rId3"/>
    <p:sldId id="257" r:id="rId4"/>
    <p:sldId id="273" r:id="rId5"/>
    <p:sldId id="270" r:id="rId6"/>
    <p:sldId id="259" r:id="rId7"/>
    <p:sldId id="266" r:id="rId8"/>
    <p:sldId id="261" r:id="rId9"/>
    <p:sldId id="268" r:id="rId10"/>
    <p:sldId id="271" r:id="rId11"/>
    <p:sldId id="269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800" kern="1200">
        <a:solidFill>
          <a:srgbClr val="0000FF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rgbClr val="0000FF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rgbClr val="0000FF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rgbClr val="0000FF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rgbClr val="0000FF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rgbClr val="0000FF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rgbClr val="0000FF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rgbClr val="0000FF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rgbClr val="0000FF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00"/>
    <a:srgbClr val="CC3300"/>
    <a:srgbClr val="0000FF"/>
    <a:srgbClr val="0066FF"/>
    <a:srgbClr val="66FF99"/>
    <a:srgbClr val="00CC00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6B47F904-05E4-4B62-BAD6-9E9153B9CE3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021D93B-DFDC-41E2-84C5-BAC6EF283127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663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26633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5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36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6637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8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9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0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1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26643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46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6647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8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9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0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1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652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53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8EEE5-9ACA-45AE-9C75-BCEC7EC37E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DF1F3-43AC-421A-B5B8-0F67B02E69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92EBE0-5F08-4475-9E39-CC1425FC71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480F9-7D49-481D-8956-AEC34A34D9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6BF9D-A4A1-4737-A90E-75AE8CA79F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3D6CE-DE13-42FC-9DA2-879D9E9519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B1B44-887E-4467-BE12-E9346868CF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EC580-3E30-4588-9C4C-0A92A62175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1A848-D355-4E6A-A44D-DBC132AC67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F5723-DC69-4805-A1A0-7DEEAD87A8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D8B78-4A87-46A4-8C77-DEDE361021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F2D5A-7FA0-4664-9737-1DA8B761A8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E34E2-B11B-4747-A19E-5905582DB2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2173E-AE3B-4194-8D31-5A6D0891A1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AEF35-89EF-41B5-ADE0-C2D29E24DE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3A7A0-9C51-48B1-BD0D-5DB3D0F30C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CB019-92B9-45FC-A129-98AEFB73EB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8B3CD-03DA-4459-920E-DBB8B2A468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C7A25-B3C9-41D1-A2F8-13403CD0E9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65E70-02B5-472E-99F0-AA4D4AB989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64D02-7BB6-4109-8E13-1C9CBB379B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C42C604F-D2A0-442E-A707-12A37C51A36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60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561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2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562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56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562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5628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562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3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3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3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3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3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3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3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563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563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4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564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564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5643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564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4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4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4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4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4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5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5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565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50000">
              <a:schemeClr val="bg1"/>
            </a:gs>
            <a:gs pos="100000">
              <a:srgbClr val="CC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6179D9C2-B649-4EDD-8710-4B9711E83F5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9875" name="Picture 3" descr="Copy of hoaxuongrong2006jf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9876" name="WordArt 4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8077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ÁI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9877" name="WordArt 5"/>
          <p:cNvSpPr>
            <a:spLocks noChangeArrowheads="1" noChangeShapeType="1" noTextEdit="1"/>
          </p:cNvSpPr>
          <p:nvPr/>
        </p:nvSpPr>
        <p:spPr bwMode="auto">
          <a:xfrm>
            <a:off x="4343400" y="1828800"/>
            <a:ext cx="4343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 cap="rnd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solidFill>
                  <a:srgbClr val="0000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CHÍNH TẢ - LỚP </a:t>
            </a:r>
            <a:r>
              <a:rPr lang="en-US" sz="3600" b="1" kern="10" dirty="0" smtClean="0">
                <a:ln w="12700" cap="rnd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solidFill>
                  <a:srgbClr val="0000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3 – </a:t>
            </a:r>
            <a:r>
              <a:rPr lang="en-US" sz="3600" b="1" kern="10" dirty="0" err="1" smtClean="0">
                <a:ln w="12700" cap="rnd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solidFill>
                  <a:srgbClr val="0000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Tuần</a:t>
            </a:r>
            <a:r>
              <a:rPr lang="en-US" sz="3600" b="1" kern="10" dirty="0" smtClean="0">
                <a:ln w="12700" cap="rnd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solidFill>
                  <a:srgbClr val="0000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4</a:t>
            </a:r>
            <a:endParaRPr lang="en-US" sz="3600" b="1" kern="10" dirty="0">
              <a:ln w="12700" cap="rnd">
                <a:solidFill>
                  <a:srgbClr val="FF0000"/>
                </a:solidFill>
                <a:prstDash val="sysDot"/>
                <a:round/>
                <a:headEnd/>
                <a:tailEnd/>
              </a:ln>
              <a:solidFill>
                <a:srgbClr val="0000FF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79878" name="Picture 6" descr="FIREWRK5"/>
          <p:cNvPicPr>
            <a:picLocks noChangeAspect="1" noChangeArrowheads="1"/>
          </p:cNvPicPr>
          <p:nvPr/>
        </p:nvPicPr>
        <p:blipFill>
          <a:blip r:embed="rId3">
            <a:lum bright="6000"/>
          </a:blip>
          <a:srcRect/>
          <a:stretch>
            <a:fillRect/>
          </a:stretch>
        </p:blipFill>
        <p:spPr bwMode="auto">
          <a:xfrm>
            <a:off x="2819400" y="2590800"/>
            <a:ext cx="28194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0" name="WordArt 8"/>
          <p:cNvSpPr>
            <a:spLocks noChangeArrowheads="1" noChangeShapeType="1" noTextEdit="1"/>
          </p:cNvSpPr>
          <p:nvPr/>
        </p:nvSpPr>
        <p:spPr bwMode="auto">
          <a:xfrm>
            <a:off x="2133600" y="3429000"/>
            <a:ext cx="3352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: 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NGƯỜI 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MẸ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1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nimBg="1"/>
      <p:bldP spid="7987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2">
                <a:gamma/>
                <a:tint val="0"/>
                <a:invGamma/>
              </a:schemeClr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9" name="Picture 5" descr="Copy of bluerose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38400" cy="1590675"/>
          </a:xfrm>
          <a:prstGeom prst="rect">
            <a:avLst/>
          </a:prstGeom>
          <a:noFill/>
        </p:spPr>
      </p:pic>
      <p:pic>
        <p:nvPicPr>
          <p:cNvPr id="41990" name="Picture 6" descr="blumen-pflanzen0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4329113"/>
            <a:ext cx="3733800" cy="2528887"/>
          </a:xfrm>
          <a:prstGeom prst="rect">
            <a:avLst/>
          </a:prstGeom>
          <a:noFill/>
        </p:spPr>
      </p:pic>
      <p:sp>
        <p:nvSpPr>
          <p:cNvPr id="41992" name="WordArt 8"/>
          <p:cNvSpPr>
            <a:spLocks noChangeArrowheads="1" noChangeShapeType="1" noTextEdit="1"/>
          </p:cNvSpPr>
          <p:nvPr/>
        </p:nvSpPr>
        <p:spPr bwMode="auto">
          <a:xfrm>
            <a:off x="838200" y="838200"/>
            <a:ext cx="7391400" cy="464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33"/>
            </a:gs>
            <a:gs pos="50000">
              <a:srgbClr val="FF9933">
                <a:gamma/>
                <a:tint val="0"/>
                <a:invGamma/>
              </a:srgbClr>
            </a:gs>
            <a:gs pos="100000">
              <a:srgbClr val="FF99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Copy of bluerose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4572000"/>
            <a:ext cx="2895600" cy="2078038"/>
          </a:xfrm>
          <a:prstGeom prst="rect">
            <a:avLst/>
          </a:prstGeom>
          <a:noFill/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3505200"/>
            <a:ext cx="9144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ng¾c ngø, ngoÆc kÐp, trung b×nh, chóc tông.</a:t>
            </a:r>
          </a:p>
        </p:txBody>
      </p:sp>
      <p:sp>
        <p:nvSpPr>
          <p:cNvPr id="11274" name="WordArt 10"/>
          <p:cNvSpPr>
            <a:spLocks noChangeArrowheads="1" noChangeShapeType="1" noTextEdit="1"/>
          </p:cNvSpPr>
          <p:nvPr/>
        </p:nvSpPr>
        <p:spPr bwMode="auto">
          <a:xfrm>
            <a:off x="152400" y="1905000"/>
            <a:ext cx="40862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CŨ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819400" y="2743200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Viết: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4" grpId="0" animBg="1"/>
      <p:bldP spid="112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76400"/>
            <a:ext cx="8305800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Ng­êi mÑ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0" y="5334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Chính tả(nghe – viết)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4" descr="Copy of bluerose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5053013"/>
            <a:ext cx="2819400" cy="1804987"/>
          </a:xfrm>
          <a:prstGeom prst="rect">
            <a:avLst/>
          </a:prstGeom>
          <a:noFill/>
        </p:spPr>
      </p:pic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Ng­êi mÑ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0" y="5334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Chính tả(nghe – viết)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0" y="1981200"/>
            <a:ext cx="91440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600" b="1"/>
              <a:t>    Mét bµ mÑ cã con bÞ ThÇn ChÕt b¾t ®i. Nhê ThÇn §ªm Tèi chØ ®­êng, bµ v­ît qua bao nhiªu khã kh¨n, hi sinh c¶ ®«i m¾t cña m×nh ®Ó giµnh l¹i ®øa con ®· mÊt.ThÊy bµ mÑ, ThÇn ChÕt v« cïng ng¹c nhiªn. ThÇn kh«ng hiÓu r»ng: v× con, ng­êi mÑ cã thÓ lµm ®­îc tÊt c¶.</a:t>
            </a: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2">
                <a:gamma/>
                <a:tint val="0"/>
                <a:invGamma/>
              </a:schemeClr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blumen-pflanzen04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267200"/>
            <a:ext cx="3505200" cy="2374900"/>
          </a:xfrm>
          <a:prstGeom prst="rect">
            <a:avLst/>
          </a:prstGeom>
          <a:noFill/>
        </p:spPr>
      </p:pic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Ng­êi mÑ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Chính tả(nghe – viết)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0" y="1371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/>
              <a:t>*  Bµ mÑ lµm g× ®Ó giµnh l¹i ®øa con?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0" y="18288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chemeClr val="tx1"/>
                </a:solidFill>
              </a:rPr>
              <a:t>- Bµ v­ît qua bao nhiªu khã kh¨n vµ hi sinh c¶ ®«i m¾t cña m×nh ®Ó giµnh l¹i ®øa con ®· mÊt.</a:t>
            </a:r>
            <a:endParaRPr lang="en-US" sz="2800" b="1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667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/>
              <a:t>* ThÇn chÕt ng¹c nhiªn v× ®iÒu g×?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0" y="31242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chemeClr val="tx1"/>
                </a:solidFill>
              </a:rPr>
              <a:t>- ThÇn chÕt ng¹c nhiªn v× ng­êi mÑ cã thÓ lµm tÊt c¶ v× con.</a:t>
            </a:r>
            <a:endParaRPr lang="en-US" sz="2800" b="1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0" y="403860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* §o¹n v¨n cã mÊy c©u?</a:t>
            </a:r>
          </a:p>
          <a:p>
            <a:r>
              <a:rPr lang="en-US" sz="2800" b="1"/>
              <a:t>* Trong ®o¹n v¨n cã nh÷ng tõ nµo ph¶i ViÕt hoa? V× sao?</a:t>
            </a:r>
          </a:p>
          <a:p>
            <a:r>
              <a:rPr lang="en-US" sz="2800" b="1"/>
              <a:t>* Trong ®o¹n v¨n cã nh÷ng dÊu c©u nµo ®­îc sö dông? </a:t>
            </a: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/>
      <p:bldP spid="13323" grpId="0"/>
      <p:bldP spid="13324" grpId="0"/>
      <p:bldP spid="13325" grpId="0"/>
      <p:bldP spid="133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2">
                <a:gamma/>
                <a:tint val="0"/>
                <a:invGamma/>
              </a:schemeClr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62200"/>
            <a:ext cx="8991600" cy="685800"/>
          </a:xfrm>
        </p:spPr>
        <p:txBody>
          <a:bodyPr/>
          <a:lstStyle/>
          <a:p>
            <a:pPr algn="l"/>
            <a:r>
              <a:rPr lang="en-US" sz="3600" b="1">
                <a:solidFill>
                  <a:srgbClr val="0000FF"/>
                </a:solidFill>
                <a:latin typeface=".VnTime" pitchFamily="34" charset="0"/>
              </a:rPr>
              <a:t>* ViÕt  : chØ ®­êng, hi sinh, giµnh l¹i.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229600" cy="2286000"/>
          </a:xfrm>
        </p:spPr>
        <p:txBody>
          <a:bodyPr/>
          <a:lstStyle/>
          <a:p>
            <a:pPr>
              <a:buFontTx/>
              <a:buNone/>
            </a:pPr>
            <a:endParaRPr lang="en-US">
              <a:latin typeface=".VnTime" pitchFamily="34" charset="0"/>
            </a:endParaRPr>
          </a:p>
          <a:p>
            <a:pPr>
              <a:buFontTx/>
              <a:buNone/>
            </a:pPr>
            <a:endParaRPr lang="en-US">
              <a:latin typeface=".VnTime" pitchFamily="34" charset="0"/>
            </a:endParaRPr>
          </a:p>
        </p:txBody>
      </p:sp>
      <p:pic>
        <p:nvPicPr>
          <p:cNvPr id="22532" name="Picture 4" descr="blumen-pflanzen04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886200"/>
            <a:ext cx="3505200" cy="2374900"/>
          </a:xfrm>
          <a:prstGeom prst="rect">
            <a:avLst/>
          </a:prstGeom>
          <a:noFill/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Ng­êi mÑ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Chính tả(nghe – viết)</a:t>
            </a: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2">
                <a:gamma/>
                <a:tint val="0"/>
                <a:invGamma/>
              </a:schemeClr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Ng­êi mÑ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Chính tả(nghe – viết)</a:t>
            </a:r>
          </a:p>
        </p:txBody>
      </p:sp>
      <p:sp>
        <p:nvSpPr>
          <p:cNvPr id="15368" name="WordArt 8"/>
          <p:cNvSpPr>
            <a:spLocks noChangeArrowheads="1" noChangeShapeType="1" noTextEdit="1"/>
          </p:cNvSpPr>
          <p:nvPr/>
        </p:nvSpPr>
        <p:spPr bwMode="auto">
          <a:xfrm>
            <a:off x="1600200" y="1828800"/>
            <a:ext cx="5791200" cy="4343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9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VIẾT CHÍNH TẢ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33"/>
            </a:gs>
            <a:gs pos="50000">
              <a:srgbClr val="FF9933">
                <a:gamma/>
                <a:tint val="0"/>
                <a:invGamma/>
              </a:srgbClr>
            </a:gs>
            <a:gs pos="100000">
              <a:srgbClr val="FF99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304800" y="2286000"/>
            <a:ext cx="82296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/>
              <a:t>               Hßn g× b»ng ®Êt nÆn ….a</a:t>
            </a:r>
          </a:p>
          <a:p>
            <a:r>
              <a:rPr lang="en-US" sz="3200" b="1"/>
              <a:t>     XÕp vµo lß löa nung ba bèn ngµy.</a:t>
            </a:r>
          </a:p>
          <a:p>
            <a:r>
              <a:rPr lang="en-US" sz="3200" b="1"/>
              <a:t>              Khi ra, ….a ®á h©y h©y</a:t>
            </a:r>
          </a:p>
          <a:p>
            <a:r>
              <a:rPr lang="en-US" sz="3200" b="1"/>
              <a:t>    Th©n h×nh vu«ng v¾n ®em x©y cöa nhµ.</a:t>
            </a:r>
          </a:p>
        </p:txBody>
      </p:sp>
      <p:pic>
        <p:nvPicPr>
          <p:cNvPr id="37902" name="Picture 14"/>
          <p:cNvPicPr>
            <a:picLocks noChangeAspect="1" noChangeArrowheads="1"/>
          </p:cNvPicPr>
          <p:nvPr/>
        </p:nvPicPr>
        <p:blipFill>
          <a:blip r:embed="rId2">
            <a:lum bright="-18000"/>
          </a:blip>
          <a:srcRect/>
          <a:stretch>
            <a:fillRect/>
          </a:stretch>
        </p:blipFill>
        <p:spPr bwMode="auto">
          <a:xfrm>
            <a:off x="6096000" y="5181600"/>
            <a:ext cx="2438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2209800" y="5334000"/>
            <a:ext cx="381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Lµ hßn g¹ch</a:t>
            </a:r>
          </a:p>
        </p:txBody>
      </p: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381000" y="2438400"/>
            <a:ext cx="82296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/>
              <a:t>               Hßn g× b»ng ®Êt nÆn </a:t>
            </a:r>
            <a:r>
              <a:rPr lang="en-US" sz="3200" b="1">
                <a:solidFill>
                  <a:srgbClr val="FF0000"/>
                </a:solidFill>
              </a:rPr>
              <a:t>r</a:t>
            </a:r>
            <a:r>
              <a:rPr lang="en-US" sz="3200" b="1"/>
              <a:t>a</a:t>
            </a:r>
          </a:p>
          <a:p>
            <a:r>
              <a:rPr lang="en-US" sz="3200" b="1"/>
              <a:t>     XÕp vµo lß löa nung ba bèn ngµy.</a:t>
            </a:r>
          </a:p>
          <a:p>
            <a:r>
              <a:rPr lang="en-US" sz="3200" b="1"/>
              <a:t>              Khi ra, </a:t>
            </a:r>
            <a:r>
              <a:rPr lang="en-US" sz="3200" b="1">
                <a:solidFill>
                  <a:srgbClr val="FF0000"/>
                </a:solidFill>
              </a:rPr>
              <a:t>d</a:t>
            </a:r>
            <a:r>
              <a:rPr lang="en-US" sz="3200" b="1"/>
              <a:t>a ®á h©y h©y</a:t>
            </a:r>
          </a:p>
          <a:p>
            <a:r>
              <a:rPr lang="en-US" sz="3200" b="1"/>
              <a:t>    Th©n h×nh vu«ng v¾n ®em x©y cöa nhµ.</a:t>
            </a:r>
          </a:p>
        </p:txBody>
      </p:sp>
      <p:pic>
        <p:nvPicPr>
          <p:cNvPr id="37906" name="Picture 18" descr="Copy of bluerose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"/>
            <a:ext cx="2133600" cy="1390650"/>
          </a:xfrm>
          <a:prstGeom prst="rect">
            <a:avLst/>
          </a:prstGeom>
          <a:noFill/>
        </p:spPr>
      </p:pic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Ng­êi mÑ</a:t>
            </a: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Chính tả(nghe – viết)</a:t>
            </a:r>
          </a:p>
        </p:txBody>
      </p:sp>
      <p:pic>
        <p:nvPicPr>
          <p:cNvPr id="37910" name="Picture 22" descr="gac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4648200"/>
            <a:ext cx="4800600" cy="2057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"/>
                            </p:stCondLst>
                            <p:childTnLst>
                              <p:par>
                                <p:cTn id="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/>
      <p:bldP spid="37897" grpId="1"/>
      <p:bldP spid="37903" grpId="0"/>
      <p:bldP spid="379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3" name="Picture 5" descr="blumen-pflanzen04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4379913"/>
            <a:ext cx="3657600" cy="2478087"/>
          </a:xfrm>
          <a:prstGeom prst="rect">
            <a:avLst/>
          </a:prstGeom>
          <a:noFill/>
        </p:spPr>
      </p:pic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0" y="1524000"/>
            <a:ext cx="91440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3200" b="1"/>
              <a:t>- T×m tõ chøa tiÕng cã vÇn </a:t>
            </a:r>
            <a:r>
              <a:rPr lang="en-US" sz="3200" b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ân/âng</a:t>
            </a:r>
            <a:r>
              <a:rPr lang="en-US" sz="3200" b="1">
                <a:solidFill>
                  <a:srgbClr val="CC0066"/>
                </a:solidFill>
              </a:rPr>
              <a:t>,</a:t>
            </a:r>
            <a:r>
              <a:rPr lang="en-US" sz="3200" b="1"/>
              <a:t> cã nghÜa nh­ sau: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0" y="2590800"/>
            <a:ext cx="91440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/>
              <a:t>  a) C¬ thÓ ng­êi</a:t>
            </a:r>
          </a:p>
          <a:p>
            <a:r>
              <a:rPr lang="en-US" sz="3200" b="1"/>
              <a:t>  b) Cïng nghÜa víi nghe lêi</a:t>
            </a:r>
          </a:p>
          <a:p>
            <a:r>
              <a:rPr lang="en-US" sz="3200" b="1"/>
              <a:t>  c) Dông cô ®o khèi l­îng </a:t>
            </a:r>
          </a:p>
        </p:txBody>
      </p:sp>
      <p:sp>
        <p:nvSpPr>
          <p:cNvPr id="58378" name="Rectangle 10"/>
          <p:cNvSpPr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Ng­êi mÑ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Chính tả(nghe – viết)</a:t>
            </a: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761245"/>
  <p:tag name="VIOLETTITLE" val="Tuần 4. Nghe-viết: Người mẹ"/>
  <p:tag name="VIOLETLESSON" val="7"/>
  <p:tag name="VIOLETCATID" val="7840641"/>
  <p:tag name="VIOLETSUBJECT" val="Chính tả 3"/>
  <p:tag name="VIOLETAUTHORID" val="6145317"/>
  <p:tag name="VIOLETAUTHORNAME" val="Vũ Thị Thúy Vinh"/>
  <p:tag name="VIOLETAUTHORAVATAR" val="no_avatar.jpg"/>
  <p:tag name="VIOLETAUTHORADDRESS" val="Truong TH Song Lo - Phu tho"/>
  <p:tag name="VIOLETDATE" val="2016-09-25 22:11:16"/>
  <p:tag name="VIOLETHIT" val="324"/>
  <p:tag name="VIOLETLIKE" val="0"/>
  <p:tag name="MMPROD_NEXTUNIQUEID" val="10011"/>
  <p:tag name="MMPROD_UIDATA" val="&lt;database version=&quot;7.0&quot;&gt;&lt;object type=&quot;1&quot; unique_id=&quot;10001&quot;&gt;&lt;object type=&quot;2&quot; unique_id=&quot;10165&quot;&gt;&lt;object type=&quot;3&quot; unique_id=&quot;10166&quot;&gt;&lt;property id=&quot;20148&quot; value=&quot;5&quot;/&gt;&lt;property id=&quot;20300&quot; value=&quot;Slide 1&quot;/&gt;&lt;property id=&quot;20307&quot; value=&quot;275&quot;/&gt;&lt;/object&gt;&lt;object type=&quot;3&quot; unique_id=&quot;10167&quot;&gt;&lt;property id=&quot;20148&quot; value=&quot;5&quot;/&gt;&lt;property id=&quot;20300&quot; value=&quot;Slide 2&quot;/&gt;&lt;property id=&quot;20307&quot; value=&quot;257&quot;/&gt;&lt;/object&gt;&lt;object type=&quot;3&quot; unique_id=&quot;10168&quot;&gt;&lt;property id=&quot;20148&quot; value=&quot;5&quot;/&gt;&lt;property id=&quot;20300&quot; value=&quot;Slide 3&quot;/&gt;&lt;property id=&quot;20307&quot; value=&quot;273&quot;/&gt;&lt;/object&gt;&lt;object type=&quot;3&quot; unique_id=&quot;10169&quot;&gt;&lt;property id=&quot;20148&quot; value=&quot;5&quot;/&gt;&lt;property id=&quot;20300&quot; value=&quot;Slide 4&quot;/&gt;&lt;property id=&quot;20307&quot; value=&quot;270&quot;/&gt;&lt;/object&gt;&lt;object type=&quot;3&quot; unique_id=&quot;10170&quot;&gt;&lt;property id=&quot;20148&quot; value=&quot;5&quot;/&gt;&lt;property id=&quot;20300&quot; value=&quot;Slide 5&quot;/&gt;&lt;property id=&quot;20307&quot; value=&quot;259&quot;/&gt;&lt;/object&gt;&lt;object type=&quot;3&quot; unique_id=&quot;10171&quot;&gt;&lt;property id=&quot;20148&quot; value=&quot;5&quot;/&gt;&lt;property id=&quot;20300&quot; value=&quot;Slide 6 - &amp;quot;* ViÕt  : chØ ®­êng, hi sinh, giµnh l¹i.&amp;quot;&quot;/&gt;&lt;property id=&quot;20307&quot; value=&quot;266&quot;/&gt;&lt;/object&gt;&lt;object type=&quot;3&quot; unique_id=&quot;10172&quot;&gt;&lt;property id=&quot;20148&quot; value=&quot;5&quot;/&gt;&lt;property id=&quot;20300&quot; value=&quot;Slide 7&quot;/&gt;&lt;property id=&quot;20307&quot; value=&quot;261&quot;/&gt;&lt;/object&gt;&lt;object type=&quot;3&quot; unique_id=&quot;10173&quot;&gt;&lt;property id=&quot;20148&quot; value=&quot;5&quot;/&gt;&lt;property id=&quot;20300&quot; value=&quot;Slide 8&quot;/&gt;&lt;property id=&quot;20307&quot; value=&quot;268&quot;/&gt;&lt;/object&gt;&lt;object type=&quot;3&quot; unique_id=&quot;10174&quot;&gt;&lt;property id=&quot;20148&quot; value=&quot;5&quot;/&gt;&lt;property id=&quot;20300&quot; value=&quot;Slide 9&quot;/&gt;&lt;property id=&quot;20307&quot; value=&quot;271&quot;/&gt;&lt;/object&gt;&lt;object type=&quot;3&quot; unique_id=&quot;10175&quot;&gt;&lt;property id=&quot;20148&quot; value=&quot;5&quot;/&gt;&lt;property id=&quot;20300&quot; value=&quot;Slide 10&quot;/&gt;&lt;property id=&quot;20307&quot; value=&quot;269&quot;/&gt;&lt;/object&gt;&lt;/object&gt;&lt;object type=&quot;8&quot; unique_id=&quot;1018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Words>418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Crayons</vt:lpstr>
      <vt:lpstr>Default Design</vt:lpstr>
      <vt:lpstr>Slide 1</vt:lpstr>
      <vt:lpstr>Slide 2</vt:lpstr>
      <vt:lpstr>Slide 3</vt:lpstr>
      <vt:lpstr>Slide 4</vt:lpstr>
      <vt:lpstr>Slide 5</vt:lpstr>
      <vt:lpstr>* ViÕt  : chØ ®­êng, hi sinh, giµnh l¹i.</vt:lpstr>
      <vt:lpstr>Slide 7</vt:lpstr>
      <vt:lpstr>Slide 8</vt:lpstr>
      <vt:lpstr>Slide 9</vt:lpstr>
      <vt:lpstr>Slide 10</vt:lpstr>
    </vt:vector>
  </TitlesOfParts>
  <Company>CDSP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Bµi gi¶ng m«n TiÕng ViÖt 2</dc:title>
  <dc:creator>Tuan</dc:creator>
  <cp:lastModifiedBy>AutoBVT</cp:lastModifiedBy>
  <cp:revision>46</cp:revision>
  <dcterms:created xsi:type="dcterms:W3CDTF">2003-01-01T09:53:39Z</dcterms:created>
  <dcterms:modified xsi:type="dcterms:W3CDTF">2017-10-04T03:13:26Z</dcterms:modified>
</cp:coreProperties>
</file>